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6"/>
  </p:notesMasterIdLst>
  <p:sldIdLst>
    <p:sldId id="256" r:id="rId2"/>
    <p:sldId id="260" r:id="rId3"/>
    <p:sldId id="262" r:id="rId4"/>
    <p:sldId id="264" r:id="rId5"/>
  </p:sldIdLst>
  <p:sldSz cx="9144000" cy="5143500" type="screen16x9"/>
  <p:notesSz cx="6858000" cy="9144000"/>
  <p:embeddedFontLst>
    <p:embeddedFont>
      <p:font typeface="Catamaran Light" panose="020B0604020202020204" charset="0"/>
      <p:regular r:id="rId7"/>
      <p:bold r:id="rId8"/>
    </p:embeddedFont>
    <p:embeddedFont>
      <p:font typeface="Livvic" pitchFamily="2" charset="0"/>
      <p:regular r:id="rId9"/>
      <p:bold r:id="rId10"/>
      <p:italic r:id="rId11"/>
      <p:boldItalic r:id="rId12"/>
    </p:embeddedFont>
    <p:embeddedFont>
      <p:font typeface="Roboto" panose="02000000000000000000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65007E-B375-4BAA-9A02-F44F6A327061}">
  <a:tblStyle styleId="{2265007E-B375-4BAA-9A02-F44F6A3270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96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5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3"/>
          <a:srcRect/>
          <a:stretch/>
        </p:blipFill>
        <p:spPr>
          <a:xfrm flipH="1">
            <a:off x="2214590" y="253127"/>
            <a:ext cx="6929408" cy="463724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G3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PROPIEDADES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Google Shape;173;p28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8"/>
          <p:cNvSpPr/>
          <p:nvPr/>
        </p:nvSpPr>
        <p:spPr>
          <a:xfrm>
            <a:off x="3607486" y="-25500"/>
            <a:ext cx="3607500" cy="26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2632200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8"/>
          <p:cNvSpPr/>
          <p:nvPr/>
        </p:nvSpPr>
        <p:spPr>
          <a:xfrm>
            <a:off x="3607473" y="2632200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Empresa especializada en ofrecer las mejores soluciones para quienes buscan propiedades en arriendo.</a:t>
            </a:r>
            <a:endParaRPr dirty="0"/>
          </a:p>
        </p:txBody>
      </p:sp>
      <p:sp>
        <p:nvSpPr>
          <p:cNvPr id="178" name="Google Shape;178;p28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1"/>
                </a:solidFill>
              </a:rPr>
              <a:t>Brindar una experiencia confiable y personalizada a nuestros clientes para que puedan encontrar un espacio que se adapte a sus necesidades y estilos de vida.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79" name="Google Shape;179;p28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Simplificar el proceso de búsqueda, arriendo y gestión de propiedades, asegurando transparencia en el proceso.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OBJETIVOS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NUESTRA MISIÓN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G3 PROPIEDADES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83" name="Google Shape;183;p28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NUESTRO EQUIPO</a:t>
            </a:r>
            <a:endParaRPr dirty="0"/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E1A149-A87F-0377-FB98-D3A4FF89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5" r="1102" b="8141"/>
          <a:stretch/>
        </p:blipFill>
        <p:spPr>
          <a:xfrm>
            <a:off x="3793700" y="3914208"/>
            <a:ext cx="3421273" cy="903063"/>
          </a:xfrm>
          <a:prstGeom prst="rect">
            <a:avLst/>
          </a:prstGeom>
        </p:spPr>
      </p:pic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2242C47D-9346-F140-A03A-B067CC83E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079734" y="1127716"/>
            <a:ext cx="2000449" cy="6117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/>
          <a:srcRect l="18744" r="18744"/>
          <a:stretch/>
        </p:blipFill>
        <p:spPr>
          <a:xfrm>
            <a:off x="331425" y="271375"/>
            <a:ext cx="4224899" cy="45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FACILIDAD Y EFICIENCIA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Si buscas arrendar: acceso a un listado actualizado de inmuebles disponibles.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Si eres arrendador: publicación de propiedades, modificación de registros y organización de propiedades.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/>
          <a:srcRect t="14737" b="14737"/>
          <a:stretch/>
        </p:blipFill>
        <p:spPr>
          <a:xfrm>
            <a:off x="1948200" y="541750"/>
            <a:ext cx="7195801" cy="4059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NO + PREOCUPACIONES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Solución ideal para conectar con arrendatarios y arrendadores de forma sencilla y efectiva.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117</Words>
  <Application>Microsoft Office PowerPoint</Application>
  <PresentationFormat>Presentación en pantalla (16:9)</PresentationFormat>
  <Paragraphs>15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Arial</vt:lpstr>
      <vt:lpstr>Catamaran Light</vt:lpstr>
      <vt:lpstr>Livvic</vt:lpstr>
      <vt:lpstr>Roboto</vt:lpstr>
      <vt:lpstr>Engineering Project Proposal by Slidesgo</vt:lpstr>
      <vt:lpstr>G3 PROPIEDADES</vt:lpstr>
      <vt:lpstr>Presentación de PowerPoint</vt:lpstr>
      <vt:lpstr>FACILIDAD Y EFICIENCIA</vt:lpstr>
      <vt:lpstr>NO + PREOCUPACIONES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Esteban Alfonso Hernández Cáceres (esteban.hernandez)</cp:lastModifiedBy>
  <cp:revision>2</cp:revision>
  <dcterms:modified xsi:type="dcterms:W3CDTF">2024-11-29T00:58:33Z</dcterms:modified>
</cp:coreProperties>
</file>